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9" r:id="rId6"/>
    <p:sldId id="270" r:id="rId7"/>
    <p:sldId id="272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6D92B2-246F-46AC-B4BF-EBABE2146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A6C498-1B00-4F27-8AFD-06E0F66EF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3FDCE0-7CF2-401C-A521-9899BECA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C0E5D0-1044-4E99-AAB6-2DC474B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3CC2F7-536D-42D7-92E5-F43B4FE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8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D2020-853D-4066-BE48-BD72A90F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D0FA3B-D97E-4E3F-B260-35E675723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5C2FFF-F281-4055-A26D-71277E0D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73AEFA-411D-4DEB-82A5-83E0C7A8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F51A0D-2964-4CCC-8DCE-88BDB9D2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9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8B71039-5B08-4B0A-AAEF-5EEC51C9F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26A601-F906-44F9-8646-61C9A9482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0252B0-DA0D-489E-83BF-ED4FC487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EBF4F0-195C-41E0-A9A8-A3D0D08B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DD9AC3-B1A7-4096-928C-4551F36D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2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2DAFE3-E949-4BC4-A7B4-2CCB1500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8738EF-2C17-4688-918F-52623DE49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F7B04E-AE87-4E96-9AFE-7DBEE979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9FE85-7302-4B0A-A9F5-16D549E4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B3C989-9186-46DD-BC6E-010B350D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8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9C61B-BD12-4D89-A3A7-4394CCBE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2F95B1-BEEF-49E5-87D2-38C1B7CE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A40953-FE3C-44E8-9290-FCA19843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7FC8AE-28F3-40F6-A3F3-90361E86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3C06FC-4506-4F60-8E7D-C7B8A7E0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4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312C3-ECF7-4AE6-915E-B43BC3AD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E9BB59-FB7C-42B5-BF1F-14CEF3505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C2D726-2714-45BE-A3E7-D6F1AC2E1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FA68D7-2EF5-419A-8D9D-6599CD4B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7A6BB2-3BD8-4DDD-9489-B0F6A066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B9FDA9-AF32-43E4-9B91-EC046B42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4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B09A6-758D-415B-861F-F7E2311E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A2E771-6B32-4B7A-A072-AD7A265AA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283B03-57AF-4349-AAF4-8444E4DFF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C3A563B-2E7C-4918-8574-9A19870D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B460EC0-D529-4B9A-8E8E-DC6694B97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96D592-C974-4CED-A67E-5AA6E17B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2FD526-D3DB-43A3-A4D3-23124AC4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ABF653-9B3C-4F48-B291-904A382A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3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00D2B0-1798-4657-B037-52AA277F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15E6D28-C55B-4904-9183-ED02D132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698C44-840D-49DB-BBE4-5A1DD102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881F2B-5064-4792-97FF-B84279E8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4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55CFED6-64FD-457B-A139-03648E34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E9221F-61A6-4922-8C54-182CB149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6DB57D1-24C9-4EB8-BD9E-97679D4C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4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93B9B-DCDE-4F4A-AE84-3C6AFB05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2FC4D3-43FE-42D6-A60D-0467A92E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45E3-6466-4B35-A634-A8515606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BD249C-3452-481C-9B32-EBDFAE45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B0885D-4811-491B-87BC-9A77ABDE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E938F6-18FC-417E-A6A1-2378998B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6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75A78-4A95-4BD1-B2BC-E2CAA299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62E33A-FDEA-43FF-9094-1A733398D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ED2307-6507-4A4F-8460-4369B5731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328F31-C134-4994-83D6-B5DC79A7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1565B5-325A-493F-9F53-E3D4C852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9611A0-03E1-4A32-84FB-DBD9077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5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B604D-C998-4D4F-B262-1C58C103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51C7B6-784B-4675-9850-5C2E574FA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30A92B-2FB0-4CD4-BED2-0EA7B9ECF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680C-4AC6-445F-8172-B71524415875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BE8CFB-33A9-419C-9596-B436D35F1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8663F0-D365-4FA7-BC5D-74B3BF4D0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ADEB-CBDB-4E75-9DDE-9E7C0A5E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637"/>
            <a:ext cx="12192000" cy="6957391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8ED3B47D-22B5-4A5E-9B4F-38EBA61360C5}"/>
              </a:ext>
            </a:extLst>
          </p:cNvPr>
          <p:cNvSpPr txBox="1">
            <a:spLocks/>
          </p:cNvSpPr>
          <p:nvPr/>
        </p:nvSpPr>
        <p:spPr>
          <a:xfrm>
            <a:off x="743680" y="3272431"/>
            <a:ext cx="10946296" cy="126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ребенка: «Посчитай сколько предметов на рисунке, выбери соответствующую цифру из вариантов ответов и щелкни по ней.» При щелчке на неправильный ответ цифра исчезнет.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щелчке на правильный ответ цифра сделает круг. </a:t>
            </a:r>
            <a:endParaRPr lang="ru-RU" dirty="0"/>
          </a:p>
        </p:txBody>
      </p:sp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465A729F-3FD1-4890-B5D9-BDDBB2C685FE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9A5FC8-2373-48F5-8A87-308C6C9A3D44}"/>
              </a:ext>
            </a:extLst>
          </p:cNvPr>
          <p:cNvSpPr txBox="1"/>
          <p:nvPr/>
        </p:nvSpPr>
        <p:spPr>
          <a:xfrm>
            <a:off x="860417" y="1715998"/>
            <a:ext cx="10471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элементарных математических представлений.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счета в пределах 10;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процессов (памяти, внимания, мышления)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0343DDA-937F-4C4B-A1EB-BE41CCEA5FF2}"/>
              </a:ext>
            </a:extLst>
          </p:cNvPr>
          <p:cNvSpPr/>
          <p:nvPr/>
        </p:nvSpPr>
        <p:spPr>
          <a:xfrm>
            <a:off x="1020253" y="203355"/>
            <a:ext cx="7490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счет»</a:t>
            </a:r>
          </a:p>
        </p:txBody>
      </p:sp>
    </p:spTree>
    <p:extLst>
      <p:ext uri="{BB962C8B-B14F-4D97-AF65-F5344CB8AC3E}">
        <p14:creationId xmlns:p14="http://schemas.microsoft.com/office/powerpoint/2010/main" val="20224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7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8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9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565B5A-BE75-4411-AE9E-A4A9268BF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24" y="278297"/>
            <a:ext cx="5507945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484E152-7F7F-49DC-AA14-EDE68E700EAF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7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8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9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10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45E66B9-13FC-4882-84E4-911DD70C4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39" y="278296"/>
            <a:ext cx="6367130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1888BC1-2C4B-4BF0-AB50-455DE739B1D6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4298B0-B0C2-4CD6-A2C0-9ADC9388E77A}"/>
              </a:ext>
            </a:extLst>
          </p:cNvPr>
          <p:cNvSpPr txBox="1"/>
          <p:nvPr/>
        </p:nvSpPr>
        <p:spPr>
          <a:xfrm>
            <a:off x="1524000" y="1122363"/>
            <a:ext cx="9885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Молодец!</a:t>
            </a:r>
          </a:p>
          <a:p>
            <a:pPr algn="ctr"/>
            <a:r>
              <a:rPr lang="ru-RU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36120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08D2CF-FE9E-4040-B154-3426CE6974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17" y="278296"/>
            <a:ext cx="4452735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1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4" name="Управляющая кнопка: &quot;Вперед&quot; или &quot;Следующий&quot;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79FF4D8-7D1F-4C71-9079-4139BD3641E6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1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835CC65-5CDA-4865-B795-12C3435FF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78" y="278297"/>
            <a:ext cx="5618491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BCA5446-AC1F-470D-94EA-0775FDE16C86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CD65F6C-6776-46A9-BDFA-B53141217A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80539" y="-222799"/>
            <a:ext cx="4452735" cy="5454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80191A8-CD92-4F35-B353-53FFD6440464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2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360DC8-45A0-4A4D-8F04-CCB10F646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78297"/>
            <a:ext cx="5110369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A1BA83D2-F312-415F-A07E-929D23A96F9B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3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90DEA3-AF53-466E-9905-4B07C69471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84" y="278296"/>
            <a:ext cx="6125985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1B0AA7D-18DF-49DA-9911-5DD66C5F1641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7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8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F391C0-085E-44C3-808E-CCC191F21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2698" y="279442"/>
            <a:ext cx="4412973" cy="445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57D40758-1DD5-43CD-BF11-1333343C95FF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7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8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9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A0EDD4C-F3B6-495C-9B2B-65F6CE5B1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389" y="277388"/>
            <a:ext cx="4829591" cy="4453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07C8E303-116A-4D65-B4BB-4363A8926E4A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7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8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9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7F9060D-2347-4A9F-B067-F573696874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85" y="278297"/>
            <a:ext cx="5524484" cy="445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8FFE42C8-894D-4ADC-B233-C42A1F5E262C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111</Words>
  <Application>Microsoft Office PowerPoint</Application>
  <PresentationFormat>Произвольный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Наташа</cp:lastModifiedBy>
  <cp:revision>21</cp:revision>
  <dcterms:created xsi:type="dcterms:W3CDTF">2017-06-08T17:06:00Z</dcterms:created>
  <dcterms:modified xsi:type="dcterms:W3CDTF">2020-04-22T18:00:22Z</dcterms:modified>
</cp:coreProperties>
</file>